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5D542-47F9-4707-98EE-93DF211702C6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00B86-0886-43CC-861E-439A479159E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kulturologia.ru/files/u12645/bah-5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fashion-concert.org/wp-content/uploads/2015/12/aeiqol0WUoY-e1450202050377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funkyimg.com/view/27wv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57363"/>
            <a:ext cx="7772400" cy="174308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Урок в 10  классе на тему «Знаменитые представители немецкой классической музыки»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Учитель: Башкатова Наталья Яковлевна МБОУ «Красногвардейская гимназия»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>Beantwortet bitte meine Fragen.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de-DE" dirty="0"/>
              <a:t>Haben Sie Musik gern?</a:t>
            </a:r>
            <a:endParaRPr lang="ru-RU" dirty="0"/>
          </a:p>
          <a:p>
            <a:pPr>
              <a:buNone/>
            </a:pPr>
            <a:r>
              <a:rPr lang="en-US" dirty="0"/>
              <a:t>2.</a:t>
            </a:r>
            <a:r>
              <a:rPr lang="de-DE" dirty="0"/>
              <a:t>Kennen Sie sich gut im Bereich der Musik aus?</a:t>
            </a:r>
            <a:endParaRPr lang="ru-RU" dirty="0"/>
          </a:p>
          <a:p>
            <a:pPr>
              <a:buNone/>
            </a:pPr>
            <a:r>
              <a:rPr lang="en-US" dirty="0"/>
              <a:t>3.</a:t>
            </a:r>
            <a:r>
              <a:rPr lang="de-DE" dirty="0"/>
              <a:t>Welche Musikrichtungen kenn</a:t>
            </a:r>
            <a:r>
              <a:rPr lang="en-US" dirty="0"/>
              <a:t>t </a:t>
            </a:r>
            <a:r>
              <a:rPr lang="en-US" dirty="0" err="1"/>
              <a:t>ihr</a:t>
            </a:r>
            <a:r>
              <a:rPr lang="de-DE" dirty="0"/>
              <a:t>?</a:t>
            </a:r>
            <a:endParaRPr lang="ru-RU" dirty="0"/>
          </a:p>
          <a:p>
            <a:pPr>
              <a:buNone/>
            </a:pPr>
            <a:r>
              <a:rPr lang="en-US" dirty="0"/>
              <a:t>4.</a:t>
            </a:r>
            <a:r>
              <a:rPr lang="de-DE" dirty="0"/>
              <a:t>Welche Musik gefällt euch?</a:t>
            </a:r>
            <a:endParaRPr lang="ru-RU" dirty="0"/>
          </a:p>
          <a:p>
            <a:pPr>
              <a:buNone/>
            </a:pPr>
            <a:r>
              <a:rPr lang="en-US" dirty="0"/>
              <a:t>5.</a:t>
            </a:r>
            <a:r>
              <a:rPr lang="de-DE" dirty="0"/>
              <a:t>Welche Musikbänder oder Sänger gefallen euch am besten?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Johan Sebastian Bach</a:t>
            </a:r>
            <a:r>
              <a:rPr lang="de-DE" dirty="0"/>
              <a:t> </a:t>
            </a:r>
            <a:endParaRPr lang="ru-RU" dirty="0"/>
          </a:p>
        </p:txBody>
      </p:sp>
      <p:pic>
        <p:nvPicPr>
          <p:cNvPr id="4" name="Содержимое 3" descr="Портрет Иоганна Себастьяна Баха. Фото: tumblr.com">
            <a:hlinkClick r:id="rId2" tgtFrame="&quot;_blank&quot;" tooltip="&quot;Портрет Иоганна Себастьяна Баха. Фото: tumblr.com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600200"/>
            <a:ext cx="442915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Ludwig van Beethoven</a:t>
            </a:r>
            <a:r>
              <a:rPr lang="de-DE" dirty="0"/>
              <a:t> </a:t>
            </a:r>
            <a:endParaRPr lang="ru-RU" dirty="0"/>
          </a:p>
        </p:txBody>
      </p:sp>
      <p:pic>
        <p:nvPicPr>
          <p:cNvPr id="4" name="Содержимое 3" descr="Портрет Людвига ван Бетховена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9500" y="1901031"/>
            <a:ext cx="69850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Wolfgang Amadeus </a:t>
            </a:r>
            <a:r>
              <a:rPr lang="en-US" dirty="0" smtClean="0"/>
              <a:t>Mozart</a:t>
            </a:r>
            <a:endParaRPr lang="ru-RU" dirty="0"/>
          </a:p>
        </p:txBody>
      </p:sp>
      <p:pic>
        <p:nvPicPr>
          <p:cNvPr id="4" name="Содержимое 3" descr="http://funkyimg.com/i/27wvD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714488"/>
            <a:ext cx="464347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Frederik</a:t>
            </a:r>
            <a:r>
              <a:rPr lang="en-US" dirty="0" smtClean="0"/>
              <a:t> </a:t>
            </a:r>
            <a:r>
              <a:rPr lang="de-DE" dirty="0" smtClean="0"/>
              <a:t>Chopin</a:t>
            </a:r>
            <a:r>
              <a:rPr lang="de-DE" dirty="0"/>
              <a:t>. </a:t>
            </a:r>
            <a:endParaRPr lang="ru-RU" dirty="0"/>
          </a:p>
        </p:txBody>
      </p:sp>
      <p:pic>
        <p:nvPicPr>
          <p:cNvPr id="4" name="Содержимое 3" descr="Fryderyk Chopin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85926"/>
            <a:ext cx="5429288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Выполните тестовые задания</a:t>
            </a:r>
            <a:r>
              <a:rPr lang="ru-RU" dirty="0" smtClean="0"/>
              <a:t>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9600" b="1" dirty="0" smtClean="0"/>
              <a:t>1.</a:t>
            </a:r>
            <a:r>
              <a:rPr lang="de-DE" sz="9600" b="1" dirty="0"/>
              <a:t>Dieser weltbekannte deutsche Komponist wurde am 12. Dezember 1770 in Bonn geboren</a:t>
            </a:r>
            <a:r>
              <a:rPr lang="de-DE" sz="9600" b="1" dirty="0" smtClean="0"/>
              <a:t>.</a:t>
            </a:r>
            <a:r>
              <a:rPr lang="de-DE" sz="9600" b="1" dirty="0"/>
              <a:t> 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 a) Ludwig van Beethoven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b)Wolfgang Amadeus Mozart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c)Johan Sebastian Bach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2.Wer schrieb die „Mondscheinsonate“</a:t>
            </a:r>
            <a:r>
              <a:rPr lang="en-US" sz="9600" b="1" dirty="0"/>
              <a:t>? </a:t>
            </a:r>
            <a:endParaRPr lang="ru-RU" sz="9600" b="1" dirty="0"/>
          </a:p>
          <a:p>
            <a:pPr>
              <a:buNone/>
            </a:pPr>
            <a:r>
              <a:rPr lang="en-US" sz="9600" b="1" dirty="0"/>
              <a:t>a</a:t>
            </a:r>
            <a:r>
              <a:rPr lang="de-DE" sz="9600" b="1" dirty="0"/>
              <a:t>)Wolfgang Amadeus Mozart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b)Johan Sebastian Bach 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c) Ludwig van Beethoven</a:t>
            </a:r>
            <a:endParaRPr lang="ru-RU" sz="9600" b="1" dirty="0"/>
          </a:p>
          <a:p>
            <a:pPr>
              <a:buNone/>
            </a:pPr>
            <a:r>
              <a:rPr lang="de-DE" sz="9600" b="1" dirty="0"/>
              <a:t>3.Wolfgang Amadeus Mozart wurde am 27. Januar 1756 in …geboren.</a:t>
            </a:r>
            <a:endParaRPr lang="ru-RU" sz="9600" b="1" dirty="0"/>
          </a:p>
          <a:p>
            <a:pPr>
              <a:buNone/>
            </a:pPr>
            <a:r>
              <a:rPr lang="en-US" sz="9600" b="1" dirty="0"/>
              <a:t>a)Bonn b)Dresden c)</a:t>
            </a:r>
            <a:r>
              <a:rPr lang="de-DE" sz="9600" b="1" dirty="0"/>
              <a:t>Salzburg.</a:t>
            </a:r>
            <a:endParaRPr lang="ru-RU" sz="9600" b="1" dirty="0"/>
          </a:p>
          <a:p>
            <a:pPr>
              <a:buNone/>
            </a:pPr>
            <a:r>
              <a:rPr lang="de-DE" sz="9600" b="1" dirty="0" smtClean="0"/>
              <a:t> </a:t>
            </a:r>
            <a:endParaRPr lang="ru-RU" sz="96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de-DE" b="1" dirty="0" smtClean="0"/>
              <a:t>4. Wer unternahm die ersten Konzertreisen., als er 3 Jahre alt war</a:t>
            </a:r>
            <a:r>
              <a:rPr lang="en-US" b="1" dirty="0" smtClean="0"/>
              <a:t>?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a</a:t>
            </a:r>
            <a:r>
              <a:rPr lang="de-DE" b="1" dirty="0" smtClean="0"/>
              <a:t>)Wolfgang Amadeus Mozart</a:t>
            </a:r>
            <a:endParaRPr lang="ru-RU" b="1" dirty="0" smtClean="0"/>
          </a:p>
          <a:p>
            <a:pPr>
              <a:buNone/>
            </a:pPr>
            <a:r>
              <a:rPr lang="de-DE" b="1" dirty="0" smtClean="0"/>
              <a:t>b) Ludwig van Beethoven</a:t>
            </a:r>
            <a:endParaRPr lang="ru-RU" b="1" dirty="0" smtClean="0"/>
          </a:p>
          <a:p>
            <a:pPr>
              <a:buNone/>
            </a:pPr>
            <a:r>
              <a:rPr lang="de-DE" b="1" dirty="0" smtClean="0"/>
              <a:t>c)Johan Sebastian Bach</a:t>
            </a:r>
            <a:endParaRPr lang="ru-RU" b="1" dirty="0" smtClean="0"/>
          </a:p>
          <a:p>
            <a:pPr>
              <a:buNone/>
            </a:pPr>
            <a:r>
              <a:rPr lang="de-DE" b="1" dirty="0" smtClean="0"/>
              <a:t> 5. Wer schwärmte für kirchliche Musik und arbeitete einige Jahre als </a:t>
            </a:r>
            <a:r>
              <a:rPr lang="de-DE" b="1" dirty="0" err="1" smtClean="0"/>
              <a:t>Organist</a:t>
            </a:r>
            <a:r>
              <a:rPr lang="de-DE" b="1" dirty="0" smtClean="0"/>
              <a:t> in Arnstadt</a:t>
            </a:r>
            <a:r>
              <a:rPr lang="en-US" b="1" dirty="0" smtClean="0"/>
              <a:t>?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 </a:t>
            </a:r>
            <a:r>
              <a:rPr lang="de-DE" b="1" dirty="0" smtClean="0"/>
              <a:t>a) Ludwig van Beethoven</a:t>
            </a:r>
            <a:endParaRPr lang="ru-RU" b="1" dirty="0" smtClean="0"/>
          </a:p>
          <a:p>
            <a:pPr>
              <a:buNone/>
            </a:pPr>
            <a:r>
              <a:rPr lang="de-DE" b="1" dirty="0" smtClean="0"/>
              <a:t>b)Wolfgang Amadeus Mozart</a:t>
            </a:r>
            <a:endParaRPr lang="ru-RU" b="1" dirty="0" smtClean="0"/>
          </a:p>
          <a:p>
            <a:pPr>
              <a:buNone/>
            </a:pPr>
            <a:r>
              <a:rPr lang="de-DE" b="1" dirty="0" smtClean="0"/>
              <a:t>c)Johan Sebastian Bach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/>
              <a:t>Was </a:t>
            </a:r>
            <a:r>
              <a:rPr lang="en-US" sz="4400" b="1" dirty="0" err="1"/>
              <a:t>habt</a:t>
            </a:r>
            <a:r>
              <a:rPr lang="en-US" sz="4400" b="1" dirty="0"/>
              <a:t> </a:t>
            </a:r>
            <a:r>
              <a:rPr lang="en-US" sz="4400" b="1" dirty="0" err="1"/>
              <a:t>ihr</a:t>
            </a:r>
            <a:r>
              <a:rPr lang="en-US" sz="4400" b="1" dirty="0"/>
              <a:t> </a:t>
            </a:r>
            <a:r>
              <a:rPr lang="en-US" sz="4400" b="1" dirty="0" err="1"/>
              <a:t>heute</a:t>
            </a:r>
            <a:r>
              <a:rPr lang="en-US" sz="4400" b="1" dirty="0"/>
              <a:t> </a:t>
            </a:r>
            <a:r>
              <a:rPr lang="en-US" sz="4400" b="1" dirty="0" err="1"/>
              <a:t>Neues</a:t>
            </a:r>
            <a:r>
              <a:rPr lang="en-US" sz="4400" b="1" dirty="0"/>
              <a:t> </a:t>
            </a:r>
            <a:r>
              <a:rPr lang="en-US" sz="4400" b="1" dirty="0" err="1"/>
              <a:t>über</a:t>
            </a:r>
            <a:r>
              <a:rPr lang="en-US" sz="4400" b="1" dirty="0"/>
              <a:t> die </a:t>
            </a:r>
            <a:r>
              <a:rPr lang="en-US" sz="4400" b="1" dirty="0" err="1"/>
              <a:t>deutschen</a:t>
            </a:r>
            <a:r>
              <a:rPr lang="en-US" sz="4400" b="1" dirty="0"/>
              <a:t> </a:t>
            </a:r>
            <a:r>
              <a:rPr lang="en-US" sz="4400" b="1" dirty="0" err="1"/>
              <a:t>Komponisten</a:t>
            </a:r>
            <a:r>
              <a:rPr lang="en-US" sz="4400" b="1" dirty="0"/>
              <a:t> </a:t>
            </a:r>
            <a:r>
              <a:rPr lang="en-US" sz="4400" b="1" dirty="0" err="1"/>
              <a:t>erfahren</a:t>
            </a:r>
            <a:r>
              <a:rPr lang="en-US" sz="4400" b="1" dirty="0"/>
              <a:t>?</a:t>
            </a:r>
            <a:endParaRPr lang="ru-RU" sz="4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167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Урок в 10  классе на тему «Знаменитые представители немецкой классической музыки»  </vt:lpstr>
      <vt:lpstr>Beantwortet bitte meine Fragen. </vt:lpstr>
      <vt:lpstr>Johan Sebastian Bach </vt:lpstr>
      <vt:lpstr>Ludwig van Beethoven </vt:lpstr>
      <vt:lpstr>Wolfgang Amadeus Mozart</vt:lpstr>
      <vt:lpstr>Frederik Chopin. </vt:lpstr>
      <vt:lpstr>Выполните тестовые задания.  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в 10  классе на тему «Знаменитые представители немецкой классической музыки»</dc:title>
  <dc:creator>1</dc:creator>
  <cp:lastModifiedBy>1</cp:lastModifiedBy>
  <cp:revision>3</cp:revision>
  <dcterms:created xsi:type="dcterms:W3CDTF">2017-01-31T13:33:14Z</dcterms:created>
  <dcterms:modified xsi:type="dcterms:W3CDTF">2017-01-31T14:02:25Z</dcterms:modified>
</cp:coreProperties>
</file>